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9dc6cfe35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9dc6cfe35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9dc6cfe35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9dc6cfe35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9dc6cfe35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9dc6cfe35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9dc6cfe35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9dc6cfe35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9dc6cfe35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9dc6cfe35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9D81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9dc6cfe35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9dc6cfe35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161fc65c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161fc65c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9dc6cfe3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9dc6cfe3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161fc65cf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161fc65cf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161fc65cf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161fc65cf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9dc6cfe35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9dc6cfe35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161fc65cf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161fc65cf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161fc65cf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161fc65cf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9dc6cfe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9dc6cfe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9dc6cfe35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9dc6cfe35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9dd1f37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9dd1f37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9dd1f3740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9dd1f3740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9dd1f374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9dd1f374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9dd1f3740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9dd1f3740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9dd1f3740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9dd1f3740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Presentation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 Lizotte, Jake Bradford, &amp; Jose de la Cruz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aSDF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40313"/>
            <a:ext cx="9144000" cy="962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100"/>
            <a:ext cx="9144000" cy="48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51450" y="-959156"/>
            <a:ext cx="11184624" cy="5959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85" y="112122"/>
            <a:ext cx="8187450" cy="49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63" y="69897"/>
            <a:ext cx="8112826" cy="4884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6"/>
          <p:cNvCxnSpPr/>
          <p:nvPr/>
        </p:nvCxnSpPr>
        <p:spPr>
          <a:xfrm flipH="1" rot="10800000">
            <a:off x="3046975" y="2418075"/>
            <a:ext cx="14100" cy="978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6"/>
          <p:cNvCxnSpPr/>
          <p:nvPr/>
        </p:nvCxnSpPr>
        <p:spPr>
          <a:xfrm flipH="1">
            <a:off x="6764850" y="2654275"/>
            <a:ext cx="12600" cy="644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88" y="95810"/>
            <a:ext cx="8224625" cy="4951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27"/>
          <p:cNvCxnSpPr/>
          <p:nvPr/>
        </p:nvCxnSpPr>
        <p:spPr>
          <a:xfrm flipH="1" rot="10800000">
            <a:off x="2082550" y="2753400"/>
            <a:ext cx="363300" cy="209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7"/>
          <p:cNvCxnSpPr/>
          <p:nvPr/>
        </p:nvCxnSpPr>
        <p:spPr>
          <a:xfrm flipH="1" rot="10800000">
            <a:off x="2459925" y="2487475"/>
            <a:ext cx="167700" cy="252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7"/>
          <p:cNvCxnSpPr/>
          <p:nvPr/>
        </p:nvCxnSpPr>
        <p:spPr>
          <a:xfrm flipH="1" rot="10800000">
            <a:off x="2627650" y="2138500"/>
            <a:ext cx="139800" cy="335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7"/>
          <p:cNvCxnSpPr/>
          <p:nvPr/>
        </p:nvCxnSpPr>
        <p:spPr>
          <a:xfrm>
            <a:off x="6485275" y="2026650"/>
            <a:ext cx="13800" cy="1146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75" y="148400"/>
            <a:ext cx="8066650" cy="48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25" y="154722"/>
            <a:ext cx="8028950" cy="483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9"/>
          <p:cNvCxnSpPr/>
          <p:nvPr/>
        </p:nvCxnSpPr>
        <p:spPr>
          <a:xfrm>
            <a:off x="2473900" y="1537450"/>
            <a:ext cx="14100" cy="1411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9"/>
          <p:cNvCxnSpPr/>
          <p:nvPr/>
        </p:nvCxnSpPr>
        <p:spPr>
          <a:xfrm>
            <a:off x="2837300" y="2949125"/>
            <a:ext cx="4388700" cy="13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38" y="154709"/>
            <a:ext cx="8028925" cy="483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30"/>
          <p:cNvCxnSpPr/>
          <p:nvPr/>
        </p:nvCxnSpPr>
        <p:spPr>
          <a:xfrm>
            <a:off x="4748600" y="4360800"/>
            <a:ext cx="468300" cy="14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30"/>
          <p:cNvCxnSpPr/>
          <p:nvPr/>
        </p:nvCxnSpPr>
        <p:spPr>
          <a:xfrm>
            <a:off x="1048275" y="4458650"/>
            <a:ext cx="6711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75" y="133660"/>
            <a:ext cx="8098850" cy="4876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1"/>
          <p:cNvCxnSpPr/>
          <p:nvPr/>
        </p:nvCxnSpPr>
        <p:spPr>
          <a:xfrm>
            <a:off x="4919875" y="4430700"/>
            <a:ext cx="1425600" cy="14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31"/>
          <p:cNvCxnSpPr/>
          <p:nvPr/>
        </p:nvCxnSpPr>
        <p:spPr>
          <a:xfrm>
            <a:off x="4025350" y="4436100"/>
            <a:ext cx="223500" cy="33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12520" l="0" r="0" t="23597"/>
          <a:stretch/>
        </p:blipFill>
        <p:spPr>
          <a:xfrm>
            <a:off x="1398725" y="0"/>
            <a:ext cx="5924149" cy="504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88" y="101522"/>
            <a:ext cx="8205634" cy="4940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2"/>
          <p:cNvCxnSpPr/>
          <p:nvPr/>
        </p:nvCxnSpPr>
        <p:spPr>
          <a:xfrm>
            <a:off x="545125" y="1355750"/>
            <a:ext cx="14100" cy="741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00" y="87385"/>
            <a:ext cx="8252600" cy="496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33"/>
          <p:cNvCxnSpPr/>
          <p:nvPr/>
        </p:nvCxnSpPr>
        <p:spPr>
          <a:xfrm>
            <a:off x="5115550" y="4542500"/>
            <a:ext cx="2334300" cy="282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33"/>
          <p:cNvCxnSpPr/>
          <p:nvPr/>
        </p:nvCxnSpPr>
        <p:spPr>
          <a:xfrm flipH="1" rot="10800000">
            <a:off x="3505525" y="1152475"/>
            <a:ext cx="477900" cy="96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3"/>
          <p:cNvCxnSpPr/>
          <p:nvPr/>
        </p:nvCxnSpPr>
        <p:spPr>
          <a:xfrm>
            <a:off x="1034300" y="4542500"/>
            <a:ext cx="4053300" cy="279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33"/>
          <p:cNvCxnSpPr/>
          <p:nvPr/>
        </p:nvCxnSpPr>
        <p:spPr>
          <a:xfrm flipH="1" rot="10800000">
            <a:off x="4415275" y="1160125"/>
            <a:ext cx="490500" cy="33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33"/>
          <p:cNvCxnSpPr/>
          <p:nvPr/>
        </p:nvCxnSpPr>
        <p:spPr>
          <a:xfrm>
            <a:off x="4528525" y="4388750"/>
            <a:ext cx="489300" cy="279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3"/>
          <p:cNvCxnSpPr/>
          <p:nvPr/>
        </p:nvCxnSpPr>
        <p:spPr>
          <a:xfrm flipH="1" rot="10800000">
            <a:off x="1300075" y="4402850"/>
            <a:ext cx="489000" cy="5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466450" y="508100"/>
            <a:ext cx="272700" cy="3099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466450" y="1359650"/>
            <a:ext cx="272700" cy="3099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466475" y="2211188"/>
            <a:ext cx="272700" cy="309900"/>
          </a:xfrm>
          <a:prstGeom prst="rect">
            <a:avLst/>
          </a:prstGeom>
          <a:solidFill>
            <a:srgbClr val="00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466475" y="3062738"/>
            <a:ext cx="272700" cy="309900"/>
          </a:xfrm>
          <a:prstGeom prst="rect">
            <a:avLst/>
          </a:prstGeom>
          <a:solidFill>
            <a:srgbClr val="FFFF0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1011800" y="398575"/>
            <a:ext cx="13881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Power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011800" y="1297675"/>
            <a:ext cx="159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Ground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906613" y="1995400"/>
            <a:ext cx="20703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Temp/Humidity Signal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981025" y="2947550"/>
            <a:ext cx="19215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Light Signal</a:t>
            </a:r>
            <a:endParaRPr sz="2000">
              <a:solidFill>
                <a:srgbClr val="FFFFFF"/>
              </a:solidFill>
            </a:endParaRPr>
          </a:p>
        </p:txBody>
      </p:sp>
      <p:grpSp>
        <p:nvGrpSpPr>
          <p:cNvPr id="80" name="Google Shape;80;p15"/>
          <p:cNvGrpSpPr/>
          <p:nvPr/>
        </p:nvGrpSpPr>
        <p:grpSpPr>
          <a:xfrm>
            <a:off x="3144377" y="398575"/>
            <a:ext cx="5999624" cy="4172845"/>
            <a:chOff x="3144377" y="398575"/>
            <a:chExt cx="5999624" cy="4172845"/>
          </a:xfrm>
        </p:grpSpPr>
        <p:pic>
          <p:nvPicPr>
            <p:cNvPr id="81" name="Google Shape;8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44377" y="398575"/>
              <a:ext cx="5999624" cy="417284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2" name="Google Shape;82;p15"/>
            <p:cNvCxnSpPr/>
            <p:nvPr/>
          </p:nvCxnSpPr>
          <p:spPr>
            <a:xfrm rot="5400000">
              <a:off x="5114200" y="1536800"/>
              <a:ext cx="3172800" cy="17352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3" name="Google Shape;83;p15"/>
          <p:cNvSpPr/>
          <p:nvPr/>
        </p:nvSpPr>
        <p:spPr>
          <a:xfrm>
            <a:off x="466475" y="3914300"/>
            <a:ext cx="272700" cy="309900"/>
          </a:xfrm>
          <a:prstGeom prst="rect">
            <a:avLst/>
          </a:prstGeom>
          <a:solidFill>
            <a:srgbClr val="9900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1011800" y="3827725"/>
            <a:ext cx="21510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Reset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033675" y="-767776"/>
            <a:ext cx="5044351" cy="657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7980" l="15042" r="19099" t="6300"/>
          <a:stretch/>
        </p:blipFill>
        <p:spPr>
          <a:xfrm>
            <a:off x="0" y="404250"/>
            <a:ext cx="4665626" cy="42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4">
            <a:alphaModFix/>
          </a:blip>
          <a:srcRect b="0" l="24031" r="7987" t="0"/>
          <a:stretch/>
        </p:blipFill>
        <p:spPr>
          <a:xfrm>
            <a:off x="4665625" y="273825"/>
            <a:ext cx="4478375" cy="451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0" l="5356" r="4925" t="0"/>
          <a:stretch/>
        </p:blipFill>
        <p:spPr>
          <a:xfrm>
            <a:off x="0" y="370050"/>
            <a:ext cx="4508074" cy="431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4">
            <a:alphaModFix/>
          </a:blip>
          <a:srcRect b="0" l="13864" r="14778" t="0"/>
          <a:stretch/>
        </p:blipFill>
        <p:spPr>
          <a:xfrm>
            <a:off x="4508075" y="370050"/>
            <a:ext cx="4635924" cy="4319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19614" l="19612" r="17906" t="28453"/>
          <a:stretch/>
        </p:blipFill>
        <p:spPr>
          <a:xfrm>
            <a:off x="4239650" y="0"/>
            <a:ext cx="49043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 b="0" l="7133" r="16571" t="28714"/>
          <a:stretch/>
        </p:blipFill>
        <p:spPr>
          <a:xfrm>
            <a:off x="0" y="0"/>
            <a:ext cx="42396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b="17049" l="0" r="21098" t="23830"/>
          <a:stretch/>
        </p:blipFill>
        <p:spPr>
          <a:xfrm>
            <a:off x="1075088" y="0"/>
            <a:ext cx="6993823" cy="503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12520" l="0" r="0" t="23597"/>
          <a:stretch/>
        </p:blipFill>
        <p:spPr>
          <a:xfrm>
            <a:off x="1398725" y="0"/>
            <a:ext cx="5924149" cy="504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